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8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61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9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4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4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34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1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7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8A69C-AEF2-47D7-86A2-5027B70A0711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2E37-9E37-4DF3-8E6C-D6B83642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6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Image result for natca logo"/>
          <p:cNvSpPr>
            <a:spLocks noChangeAspect="1" noChangeArrowheads="1"/>
          </p:cNvSpPr>
          <p:nvPr/>
        </p:nvSpPr>
        <p:spPr bwMode="auto">
          <a:xfrm>
            <a:off x="1671622" y="-13004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natca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998" y="1508317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165" y="1497999"/>
            <a:ext cx="774700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7" t="769" r="27457" b="-769"/>
          <a:stretch>
            <a:fillRect/>
          </a:stretch>
        </p:blipFill>
        <p:spPr bwMode="auto">
          <a:xfrm>
            <a:off x="4664529" y="1507524"/>
            <a:ext cx="701675" cy="86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529" y="1497999"/>
            <a:ext cx="704850" cy="8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502" y="2480853"/>
            <a:ext cx="728663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847" y="2538003"/>
            <a:ext cx="7429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63" y="1607792"/>
            <a:ext cx="1350963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886" y="2522009"/>
            <a:ext cx="1905000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472" y="2556028"/>
            <a:ext cx="58578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86" y="1585771"/>
            <a:ext cx="1079500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1" y="2556028"/>
            <a:ext cx="1412875" cy="43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003634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003634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003634" y="501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8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Fazenbaker</dc:creator>
  <cp:lastModifiedBy>Brooke Payne</cp:lastModifiedBy>
  <cp:revision>17</cp:revision>
  <dcterms:created xsi:type="dcterms:W3CDTF">2022-03-09T17:18:58Z</dcterms:created>
  <dcterms:modified xsi:type="dcterms:W3CDTF">2023-08-08T16:20:17Z</dcterms:modified>
</cp:coreProperties>
</file>